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5251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009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453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829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85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75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68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102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4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35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5783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2719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4467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5782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271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663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353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F17D-9D2B-4C4D-844A-176391923EBA}" type="datetimeFigureOut">
              <a:rPr lang="en-IN" smtClean="0"/>
              <a:t>30-08-2024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BF536-977E-45D8-8794-654309C2E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7118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  <p:sldLayoutId id="214748398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8A179-027F-A871-9B96-FF441AA26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3156" y="589054"/>
            <a:ext cx="8662737" cy="2429949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Online</a:t>
            </a:r>
            <a:br>
              <a:rPr lang="en-IN" dirty="0">
                <a:latin typeface="Algerian" panose="04020705040A02060702" pitchFamily="82" charset="0"/>
              </a:rPr>
            </a:br>
            <a:r>
              <a:rPr lang="en-IN" dirty="0">
                <a:latin typeface="Algerian" panose="04020705040A02060702" pitchFamily="82" charset="0"/>
              </a:rPr>
              <a:t>Parent-teacher meet,2024-25</a:t>
            </a:r>
            <a:br>
              <a:rPr lang="en-IN" dirty="0">
                <a:latin typeface="Algerian" panose="04020705040A02060702" pitchFamily="82" charset="0"/>
              </a:rPr>
            </a:br>
            <a:r>
              <a:rPr lang="en-IN" sz="2700" b="1" dirty="0">
                <a:latin typeface="Algerian" panose="04020705040A02060702" pitchFamily="82" charset="0"/>
                <a:cs typeface="Times New Roman" panose="02020603050405020304" pitchFamily="18" charset="0"/>
              </a:rPr>
              <a:t>Organised By</a:t>
            </a:r>
            <a:br>
              <a:rPr lang="en-IN" sz="2700" b="1" dirty="0">
                <a:latin typeface="Algerian" panose="04020705040A02060702" pitchFamily="82" charset="0"/>
                <a:cs typeface="Times New Roman" panose="02020603050405020304" pitchFamily="18" charset="0"/>
              </a:rPr>
            </a:br>
            <a:r>
              <a:rPr lang="en-IN" sz="27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Department of Statistics </a:t>
            </a:r>
            <a:br>
              <a:rPr lang="en-IN" sz="2700" b="1" dirty="0">
                <a:latin typeface="Algerian" panose="04020705040A02060702" pitchFamily="82" charset="0"/>
                <a:cs typeface="Times New Roman" panose="02020603050405020304" pitchFamily="18" charset="0"/>
              </a:rPr>
            </a:br>
            <a:r>
              <a:rPr lang="en-IN" sz="27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Mangaldai</a:t>
            </a:r>
            <a:r>
              <a:rPr lang="en-IN" sz="27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College, </a:t>
            </a:r>
            <a:r>
              <a:rPr lang="en-IN" sz="27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Mangaldai</a:t>
            </a:r>
            <a:endParaRPr lang="en-IN" sz="2700" dirty="0">
              <a:latin typeface="Algerian" panose="04020705040A02060702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B9B6C4-895E-B317-CE53-ABCB0AC72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292" y="589054"/>
            <a:ext cx="1515037" cy="163826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2AECC2-80D1-E67A-4289-012557965B55}"/>
              </a:ext>
            </a:extLst>
          </p:cNvPr>
          <p:cNvSpPr/>
          <p:nvPr/>
        </p:nvSpPr>
        <p:spPr>
          <a:xfrm>
            <a:off x="3029911" y="4187914"/>
            <a:ext cx="5009225" cy="13292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Date: 01. 09.2024 (Sunday)</a:t>
            </a:r>
          </a:p>
          <a:p>
            <a:pPr algn="ctr"/>
            <a:r>
              <a:rPr lang="en-I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7.30 pm                                                                                                                      </a:t>
            </a:r>
          </a:p>
          <a:p>
            <a:pPr algn="ctr"/>
            <a:r>
              <a:rPr lang="en-I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Venue: Google Meet</a:t>
            </a:r>
          </a:p>
          <a:p>
            <a:pPr algn="ctr"/>
            <a:r>
              <a:rPr lang="en-I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 https://meet.google.com/hyh-bnen-nvz</a:t>
            </a:r>
          </a:p>
        </p:txBody>
      </p:sp>
    </p:spTree>
    <p:extLst>
      <p:ext uri="{BB962C8B-B14F-4D97-AF65-F5344CB8AC3E}">
        <p14:creationId xmlns:p14="http://schemas.microsoft.com/office/powerpoint/2010/main" val="2595491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24</TotalTime>
  <Words>46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Times New Roman</vt:lpstr>
      <vt:lpstr>Tw Cen MT</vt:lpstr>
      <vt:lpstr>Circuit</vt:lpstr>
      <vt:lpstr>Online Parent-teacher meet,2024-25 Organised By  Department of Statistics  Mangaldai College, Mangaldai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Parent-teacher meet,  2024-25</dc:title>
  <dc:creator>PRINCIPAL MANGALDAI COLLEGE</dc:creator>
  <cp:lastModifiedBy>PRINCIPAL MANGALDAI COLLEGE</cp:lastModifiedBy>
  <cp:revision>5</cp:revision>
  <dcterms:created xsi:type="dcterms:W3CDTF">2024-08-30T06:42:16Z</dcterms:created>
  <dcterms:modified xsi:type="dcterms:W3CDTF">2024-08-30T07:23:59Z</dcterms:modified>
</cp:coreProperties>
</file>